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C4C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E57C-09A7-7ECC-4FC2-6E21BD494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7DB49-266A-59CC-1774-81ADC369A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04B1-BD14-C389-CABD-EF5B85A6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D415C-C48E-04CD-0457-CC42D57C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7ED90-0AF2-9761-6A4A-3C9C58C8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8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63AB-A254-58A4-264A-E02D9F31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152A3-C988-508A-1099-6A323904A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B6F9-B8AC-2D67-E6E4-73931483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CA5F5-B391-0996-62B6-3760F79D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2FBCB-283F-E126-05E1-B7787AA4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9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6A237-2478-8769-2CF8-033C0476A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AE5F8-800A-37CA-1425-AFC28BCD9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C8D92-9EA5-DD34-F090-E7B1D287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82FB-AE4A-7965-E10E-BCAADA05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312E-9BAD-2809-C3D2-D8F3D465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A01F-6721-6EF2-C3B4-E085843B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5717-ABA0-CB00-BC4E-FA6731FA6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26999-F4B8-33AA-B913-3BFC6441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D970-BE6C-7574-DADB-CA7AA9AD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0EDB-9149-097F-5BAD-068D589E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6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46C4-F944-A956-C4A5-295F97DA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B550D-74CB-49A1-635E-251F73D65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77FDA-3219-85C3-4E2A-DE5AD8FA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CABE-4F97-BE45-71A9-35490A43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A08A5-7DB6-B23B-7179-7FC0B8C0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3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47A4-55F7-1B1B-F328-188A779E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C9E29-FB98-A94A-6080-B5557461F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8BE3B-CE73-C2A1-BA31-DBECFF749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692E3-AFC6-1AD2-22E4-1D49F570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507DE-EBA8-77BA-3692-C2C0E82C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B13C4-5445-B2AA-5832-7582649E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1A4A-F7A6-234D-E933-051E0B8D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8E41-3F87-E9D8-6B65-492F7330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A7A77-B188-E83B-BB91-934530E8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D7906-36B7-4940-B043-ECE1DBF40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7AB49-EC72-8F8D-0BE5-F2EDD94E6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9BB3D-E077-BBFC-8F51-4790CC9D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E8F29-2792-5614-BB2C-5B0F639D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92C6B-9A68-E075-4445-B7F6B189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2A7C-C2C7-11B7-A39F-B0693E36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83C55-FB9B-A0FD-B7CB-7CFFF406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41A91-215B-FBF2-BD77-9009FD1D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1339E-1DF6-E336-31EB-A3BCDB41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12E95-A66F-CEE8-40C8-4CD8189F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475CD-71C4-70AF-B403-BD690ABD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D629-E9F3-42F6-C285-CA4D5C60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4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613B-CD05-86B9-2B95-F0ACE4BF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F7E6-6CB5-9E77-921C-2C38EF42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D91B3-DF4D-66CF-3E0B-AF587E7FB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A8D2-53E4-E33E-C3FE-4F06BA1A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F913F-049A-D2CB-1148-0F80CE4D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83DC1-A17F-EF28-D0C0-D1F02504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9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16EA-FC7F-51EA-35E4-F3509487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0D387-9352-252D-F044-704EA2DC6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00B5D-DD0E-F107-C4CE-A859C8CF5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19E59-8AD6-CBBB-D96E-BF6FBBB1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BA097-D425-24FB-3C47-4FA44FB8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CB143-C990-CF1A-C712-BB0916DB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5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76645-3795-2DCF-9D98-3B24834E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5ED4-F4B2-420C-2775-1FA6604B7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4024E-2E95-22D0-FF3E-BF2ECCB15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4E38E3-2512-4567-8450-7149EF73BFA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0DA8-38F7-68C7-A6D5-F21FEE8D4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6F1E0-3BF0-2610-BE75-045DC09EE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0589D-A22B-4677-8623-5AF9E649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C23E8F-626B-92F9-CF37-2E1121804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08" b="48324"/>
          <a:stretch/>
        </p:blipFill>
        <p:spPr>
          <a:xfrm>
            <a:off x="-34046" y="435630"/>
            <a:ext cx="12307824" cy="3654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B80975-DF0E-BE2A-DE2E-4C2C3780FF81}"/>
              </a:ext>
            </a:extLst>
          </p:cNvPr>
          <p:cNvSpPr/>
          <p:nvPr/>
        </p:nvSpPr>
        <p:spPr>
          <a:xfrm>
            <a:off x="0" y="435630"/>
            <a:ext cx="12307824" cy="36576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DF867-7904-721E-45BC-DCB3BF863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31" y="4555723"/>
            <a:ext cx="12309630" cy="365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FBE35-6014-EF0F-92B0-10FEB7E50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2103">
            <a:off x="7217322" y="-245076"/>
            <a:ext cx="3696567" cy="50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FA6A3-2C82-3B8B-E94F-E6A6FDD1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351079"/>
            <a:ext cx="11774543" cy="3505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B43C1-DFF7-5692-FE6D-A0F061F5A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8" y="3962285"/>
            <a:ext cx="11774543" cy="3495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B77D9-CD4D-27A9-965A-46191B4119A3}"/>
              </a:ext>
            </a:extLst>
          </p:cNvPr>
          <p:cNvSpPr txBox="1"/>
          <p:nvPr/>
        </p:nvSpPr>
        <p:spPr>
          <a:xfrm>
            <a:off x="749024" y="878221"/>
            <a:ext cx="1264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Chapter: 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AA8F6-B103-49B9-7AEF-5B82B5F84AB9}"/>
              </a:ext>
            </a:extLst>
          </p:cNvPr>
          <p:cNvSpPr txBox="1"/>
          <p:nvPr/>
        </p:nvSpPr>
        <p:spPr>
          <a:xfrm>
            <a:off x="739301" y="1191807"/>
            <a:ext cx="5971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The Regressed Son of a Duke is an Assassin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AAAC8-9AB9-5DFB-E6B9-47C2406C03FD}"/>
              </a:ext>
            </a:extLst>
          </p:cNvPr>
          <p:cNvSpPr txBox="1"/>
          <p:nvPr/>
        </p:nvSpPr>
        <p:spPr>
          <a:xfrm>
            <a:off x="766805" y="1648164"/>
            <a:ext cx="532919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1" dirty="0">
                <a:solidFill>
                  <a:schemeClr val="bg1">
                    <a:lumMod val="85000"/>
                  </a:schemeClr>
                </a:solidFill>
              </a:rPr>
              <a:t>In a desperate battle for his life against assassins led by Boris Rehelim, Cyan is fatally wounded and faces betrayal from Aschel himself. As he succumbs to death…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C06CD2-AB00-A869-FEA3-C789C05DE5A3}"/>
              </a:ext>
            </a:extLst>
          </p:cNvPr>
          <p:cNvGrpSpPr/>
          <p:nvPr/>
        </p:nvGrpSpPr>
        <p:grpSpPr>
          <a:xfrm>
            <a:off x="842825" y="2955439"/>
            <a:ext cx="1474309" cy="350520"/>
            <a:chOff x="842825" y="6877199"/>
            <a:chExt cx="1474309" cy="3505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11E292E-C8B0-1663-FF8A-E9A04464A8FA}"/>
                </a:ext>
              </a:extLst>
            </p:cNvPr>
            <p:cNvSpPr/>
            <p:nvPr/>
          </p:nvSpPr>
          <p:spPr>
            <a:xfrm>
              <a:off x="842825" y="6877199"/>
              <a:ext cx="1474309" cy="350520"/>
            </a:xfrm>
            <a:prstGeom prst="roundRect">
              <a:avLst/>
            </a:prstGeom>
            <a:solidFill>
              <a:srgbClr val="FFA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72127F-0212-0F42-5E29-32DF56FF4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57" t="22486" r="10264" b="16246"/>
            <a:stretch/>
          </p:blipFill>
          <p:spPr>
            <a:xfrm>
              <a:off x="988261" y="6941969"/>
              <a:ext cx="1229159" cy="235789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96960-7C90-1849-ECE6-8DE38550F1F4}"/>
              </a:ext>
            </a:extLst>
          </p:cNvPr>
          <p:cNvSpPr/>
          <p:nvPr/>
        </p:nvSpPr>
        <p:spPr>
          <a:xfrm>
            <a:off x="839015" y="2548770"/>
            <a:ext cx="707845" cy="21905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</a:rPr>
              <a:t>Fantasy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62BB570-D086-4677-031D-3764D3A8D928}"/>
              </a:ext>
            </a:extLst>
          </p:cNvPr>
          <p:cNvSpPr/>
          <p:nvPr/>
        </p:nvSpPr>
        <p:spPr>
          <a:xfrm>
            <a:off x="1609290" y="2551309"/>
            <a:ext cx="567858" cy="21905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</a:rPr>
              <a:t>Seinen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A22901-896F-84EF-8051-BB847B27A7F3}"/>
              </a:ext>
            </a:extLst>
          </p:cNvPr>
          <p:cNvSpPr/>
          <p:nvPr/>
        </p:nvSpPr>
        <p:spPr>
          <a:xfrm>
            <a:off x="2239578" y="2551188"/>
            <a:ext cx="567858" cy="21905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</a:rPr>
              <a:t>Action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A20E04-0183-D47E-3077-3A430B66ABD9}"/>
              </a:ext>
            </a:extLst>
          </p:cNvPr>
          <p:cNvSpPr/>
          <p:nvPr/>
        </p:nvSpPr>
        <p:spPr>
          <a:xfrm>
            <a:off x="2869866" y="2552216"/>
            <a:ext cx="567858" cy="21905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</a:rPr>
              <a:t>Drama</a:t>
            </a:r>
          </a:p>
        </p:txBody>
      </p:sp>
    </p:spTree>
    <p:extLst>
      <p:ext uri="{BB962C8B-B14F-4D97-AF65-F5344CB8AC3E}">
        <p14:creationId xmlns:p14="http://schemas.microsoft.com/office/powerpoint/2010/main" val="398167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4513-BEC7-C60A-FBD3-ECE78D8E2E9B}"/>
              </a:ext>
            </a:extLst>
          </p:cNvPr>
          <p:cNvGrpSpPr/>
          <p:nvPr/>
        </p:nvGrpSpPr>
        <p:grpSpPr>
          <a:xfrm>
            <a:off x="208728" y="351079"/>
            <a:ext cx="11774543" cy="3505689"/>
            <a:chOff x="208728" y="351079"/>
            <a:chExt cx="11774543" cy="35056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484465-E42B-F466-4157-DAC73C78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728" y="351079"/>
              <a:ext cx="11774543" cy="35056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96896E-B2C3-23AD-4B4B-D5152EBB8784}"/>
                </a:ext>
              </a:extLst>
            </p:cNvPr>
            <p:cNvSpPr txBox="1"/>
            <p:nvPr/>
          </p:nvSpPr>
          <p:spPr>
            <a:xfrm>
              <a:off x="749024" y="878221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Chapter: 56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88C1C1-FB7A-CA47-6B0C-88CE0F9500D8}"/>
                </a:ext>
              </a:extLst>
            </p:cNvPr>
            <p:cNvSpPr txBox="1"/>
            <p:nvPr/>
          </p:nvSpPr>
          <p:spPr>
            <a:xfrm>
              <a:off x="739301" y="1191807"/>
              <a:ext cx="597157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chemeClr val="bg1"/>
                  </a:solidFill>
                </a:rPr>
                <a:t>The Regressed Son of a Duke is an Assassin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8AB39-B9CD-BCC3-D37A-4B4C7F34004B}"/>
                </a:ext>
              </a:extLst>
            </p:cNvPr>
            <p:cNvSpPr txBox="1"/>
            <p:nvPr/>
          </p:nvSpPr>
          <p:spPr>
            <a:xfrm>
              <a:off x="766805" y="1648164"/>
              <a:ext cx="5329196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b="1" dirty="0">
                  <a:solidFill>
                    <a:schemeClr val="bg1">
                      <a:lumMod val="85000"/>
                    </a:schemeClr>
                  </a:solidFill>
                </a:rPr>
                <a:t>In a desperate battle for his life against assassins led by Boris Rehelim, Cyan is fatally wounded and faces betrayal from Aschel himself. As he succumbs to death…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092FAC-5462-A85C-81D7-F9892DE68F04}"/>
                </a:ext>
              </a:extLst>
            </p:cNvPr>
            <p:cNvGrpSpPr/>
            <p:nvPr/>
          </p:nvGrpSpPr>
          <p:grpSpPr>
            <a:xfrm>
              <a:off x="842825" y="2955439"/>
              <a:ext cx="1474309" cy="350520"/>
              <a:chOff x="842825" y="6877199"/>
              <a:chExt cx="1474309" cy="35052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7B3229B-8E3A-CEDC-1667-25EB58FCE710}"/>
                  </a:ext>
                </a:extLst>
              </p:cNvPr>
              <p:cNvSpPr/>
              <p:nvPr/>
            </p:nvSpPr>
            <p:spPr>
              <a:xfrm>
                <a:off x="842825" y="6877199"/>
                <a:ext cx="1474309" cy="350520"/>
              </a:xfrm>
              <a:prstGeom prst="roundRect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AA4381-F4D5-A197-FEFA-80C5830D32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57" t="22486" r="10264" b="16246"/>
              <a:stretch/>
            </p:blipFill>
            <p:spPr>
              <a:xfrm>
                <a:off x="988261" y="6941969"/>
                <a:ext cx="1229159" cy="235789"/>
              </a:xfrm>
              <a:prstGeom prst="rect">
                <a:avLst/>
              </a:prstGeom>
            </p:spPr>
          </p:pic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B755526-F8BB-A560-69E9-38F263342FBC}"/>
                </a:ext>
              </a:extLst>
            </p:cNvPr>
            <p:cNvSpPr/>
            <p:nvPr/>
          </p:nvSpPr>
          <p:spPr>
            <a:xfrm>
              <a:off x="839015" y="2548770"/>
              <a:ext cx="707845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Fantasy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D4FBE8E-4193-73D0-9D7D-C26083ECC975}"/>
                </a:ext>
              </a:extLst>
            </p:cNvPr>
            <p:cNvSpPr/>
            <p:nvPr/>
          </p:nvSpPr>
          <p:spPr>
            <a:xfrm>
              <a:off x="1609290" y="2551309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Seinen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5D6117C-93EF-8706-D19A-75077F2DD462}"/>
                </a:ext>
              </a:extLst>
            </p:cNvPr>
            <p:cNvSpPr/>
            <p:nvPr/>
          </p:nvSpPr>
          <p:spPr>
            <a:xfrm>
              <a:off x="2239578" y="2551188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Action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39EC0D-2E8F-6A23-24EC-6F440454DFFE}"/>
                </a:ext>
              </a:extLst>
            </p:cNvPr>
            <p:cNvSpPr/>
            <p:nvPr/>
          </p:nvSpPr>
          <p:spPr>
            <a:xfrm>
              <a:off x="2869866" y="2552216"/>
              <a:ext cx="567858" cy="219059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Drama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73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94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KURUKULASURIYA DOMINIC PRIYASHANTHA FERNANDO</dc:creator>
  <cp:lastModifiedBy>KURUKULASURIYA DOMINIC PRIYASHANTHA FERNANDO</cp:lastModifiedBy>
  <cp:revision>3</cp:revision>
  <dcterms:created xsi:type="dcterms:W3CDTF">2024-06-29T04:00:38Z</dcterms:created>
  <dcterms:modified xsi:type="dcterms:W3CDTF">2024-06-29T05:45:42Z</dcterms:modified>
</cp:coreProperties>
</file>